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4A0529-58F4-4DA7-8965-BE7068D48D3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50992AD-C6DB-4439-B86F-8A9523C2D895}">
      <dgm:prSet/>
      <dgm:spPr/>
      <dgm:t>
        <a:bodyPr/>
        <a:lstStyle/>
        <a:p>
          <a:r>
            <a:rPr lang="fr-FR" dirty="0"/>
            <a:t>Explication du Project</a:t>
          </a:r>
          <a:endParaRPr lang="en-GB" dirty="0"/>
        </a:p>
      </dgm:t>
    </dgm:pt>
    <dgm:pt modelId="{9F22690F-C0CB-41BE-AF62-B20E98753F5A}" type="parTrans" cxnId="{7D1F695D-6404-4D0C-AEAC-AD64CEBE6ECB}">
      <dgm:prSet/>
      <dgm:spPr/>
      <dgm:t>
        <a:bodyPr/>
        <a:lstStyle/>
        <a:p>
          <a:endParaRPr lang="fr-FR"/>
        </a:p>
      </dgm:t>
    </dgm:pt>
    <dgm:pt modelId="{2742F2FD-C794-4E14-BCF4-94002AB51A97}" type="sibTrans" cxnId="{7D1F695D-6404-4D0C-AEAC-AD64CEBE6ECB}">
      <dgm:prSet/>
      <dgm:spPr/>
      <dgm:t>
        <a:bodyPr/>
        <a:lstStyle/>
        <a:p>
          <a:endParaRPr lang="fr-FR"/>
        </a:p>
      </dgm:t>
    </dgm:pt>
    <dgm:pt modelId="{05056282-9609-4BFB-8BDA-83A929525C4F}">
      <dgm:prSet/>
      <dgm:spPr/>
      <dgm:t>
        <a:bodyPr/>
        <a:lstStyle/>
        <a:p>
          <a:r>
            <a:rPr lang="fr-FR"/>
            <a:t>Marketing </a:t>
          </a:r>
          <a:endParaRPr lang="en-GB"/>
        </a:p>
      </dgm:t>
    </dgm:pt>
    <dgm:pt modelId="{992AD6F3-BC5A-419A-A55D-0B0DDADDCF87}" type="parTrans" cxnId="{A6D1948C-A258-4082-B675-BF5D2E61493A}">
      <dgm:prSet/>
      <dgm:spPr/>
      <dgm:t>
        <a:bodyPr/>
        <a:lstStyle/>
        <a:p>
          <a:endParaRPr lang="fr-FR"/>
        </a:p>
      </dgm:t>
    </dgm:pt>
    <dgm:pt modelId="{795C7FF2-9C45-445C-9B8A-A9E1AA9A0593}" type="sibTrans" cxnId="{A6D1948C-A258-4082-B675-BF5D2E61493A}">
      <dgm:prSet/>
      <dgm:spPr/>
      <dgm:t>
        <a:bodyPr/>
        <a:lstStyle/>
        <a:p>
          <a:endParaRPr lang="fr-FR"/>
        </a:p>
      </dgm:t>
    </dgm:pt>
    <dgm:pt modelId="{BD029BFA-D893-4082-A19A-62BED814C612}">
      <dgm:prSet/>
      <dgm:spPr/>
      <dgm:t>
        <a:bodyPr/>
        <a:lstStyle/>
        <a:p>
          <a:r>
            <a:rPr lang="fr-FR" dirty="0"/>
            <a:t>Réalisation du point de vente</a:t>
          </a:r>
          <a:endParaRPr lang="en-GB" dirty="0"/>
        </a:p>
      </dgm:t>
    </dgm:pt>
    <dgm:pt modelId="{B69A782D-963D-4780-8BC0-BAFCFB0D9892}" type="parTrans" cxnId="{8F4A9CAF-7B32-4FD0-AECB-273E7EC63AF1}">
      <dgm:prSet/>
      <dgm:spPr/>
      <dgm:t>
        <a:bodyPr/>
        <a:lstStyle/>
        <a:p>
          <a:endParaRPr lang="fr-FR"/>
        </a:p>
      </dgm:t>
    </dgm:pt>
    <dgm:pt modelId="{EA07C7E6-68BD-44C6-9D93-780EF0FB5ADA}" type="sibTrans" cxnId="{8F4A9CAF-7B32-4FD0-AECB-273E7EC63AF1}">
      <dgm:prSet/>
      <dgm:spPr/>
      <dgm:t>
        <a:bodyPr/>
        <a:lstStyle/>
        <a:p>
          <a:endParaRPr lang="fr-FR"/>
        </a:p>
      </dgm:t>
    </dgm:pt>
    <dgm:pt modelId="{14F43396-FE33-4D3E-9D5F-34BE9A5DF120}">
      <dgm:prSet/>
      <dgm:spPr/>
      <dgm:t>
        <a:bodyPr/>
        <a:lstStyle/>
        <a:p>
          <a:r>
            <a:rPr lang="fr-FR"/>
            <a:t>Membre Air France Agency</a:t>
          </a:r>
          <a:endParaRPr lang="en-GB"/>
        </a:p>
      </dgm:t>
    </dgm:pt>
    <dgm:pt modelId="{313416FB-5C1B-4C52-977D-63AFBF5B802C}" type="parTrans" cxnId="{5CCB9016-7493-4F4C-9A85-3DE363AC6112}">
      <dgm:prSet/>
      <dgm:spPr/>
      <dgm:t>
        <a:bodyPr/>
        <a:lstStyle/>
        <a:p>
          <a:endParaRPr lang="fr-FR"/>
        </a:p>
      </dgm:t>
    </dgm:pt>
    <dgm:pt modelId="{EB5F6DC0-DA6B-4D9D-A09A-D3017F79F2EA}" type="sibTrans" cxnId="{5CCB9016-7493-4F4C-9A85-3DE363AC6112}">
      <dgm:prSet/>
      <dgm:spPr/>
      <dgm:t>
        <a:bodyPr/>
        <a:lstStyle/>
        <a:p>
          <a:endParaRPr lang="fr-FR"/>
        </a:p>
      </dgm:t>
    </dgm:pt>
    <dgm:pt modelId="{26635B02-85C5-4393-BBD1-C16FADC50A86}">
      <dgm:prSet/>
      <dgm:spPr/>
      <dgm:t>
        <a:bodyPr/>
        <a:lstStyle/>
        <a:p>
          <a:r>
            <a:rPr lang="fr-FR" dirty="0"/>
            <a:t>Proposition Commerciale</a:t>
          </a:r>
          <a:endParaRPr lang="en-GB" dirty="0"/>
        </a:p>
      </dgm:t>
    </dgm:pt>
    <dgm:pt modelId="{E83266BD-4D82-4026-9472-2F378C534098}" type="parTrans" cxnId="{BB1A86FC-480B-4B01-84E3-E2E6418D328B}">
      <dgm:prSet/>
      <dgm:spPr/>
      <dgm:t>
        <a:bodyPr/>
        <a:lstStyle/>
        <a:p>
          <a:endParaRPr lang="fr-FR"/>
        </a:p>
      </dgm:t>
    </dgm:pt>
    <dgm:pt modelId="{346CBF38-3E4F-4DB7-AA8B-B6EE15B2FC80}" type="sibTrans" cxnId="{BB1A86FC-480B-4B01-84E3-E2E6418D328B}">
      <dgm:prSet/>
      <dgm:spPr/>
      <dgm:t>
        <a:bodyPr/>
        <a:lstStyle/>
        <a:p>
          <a:endParaRPr lang="fr-FR"/>
        </a:p>
      </dgm:t>
    </dgm:pt>
    <dgm:pt modelId="{FBFD9B3C-8027-446D-8649-72F8EEC749F3}">
      <dgm:prSet/>
      <dgm:spPr/>
      <dgm:t>
        <a:bodyPr/>
        <a:lstStyle/>
        <a:p>
          <a:r>
            <a:rPr lang="fr-FR" dirty="0"/>
            <a:t>Offres</a:t>
          </a:r>
          <a:endParaRPr lang="en-GB" dirty="0"/>
        </a:p>
      </dgm:t>
    </dgm:pt>
    <dgm:pt modelId="{07618089-1999-4DAC-853C-79289AF517A9}" type="parTrans" cxnId="{C58335A9-F1FC-42DA-801D-1DFD8F3DCF5A}">
      <dgm:prSet/>
      <dgm:spPr/>
      <dgm:t>
        <a:bodyPr/>
        <a:lstStyle/>
        <a:p>
          <a:endParaRPr lang="fr-FR"/>
        </a:p>
      </dgm:t>
    </dgm:pt>
    <dgm:pt modelId="{F041A75D-DAE7-4C83-9D5D-F21709098FB4}" type="sibTrans" cxnId="{C58335A9-F1FC-42DA-801D-1DFD8F3DCF5A}">
      <dgm:prSet/>
      <dgm:spPr/>
      <dgm:t>
        <a:bodyPr/>
        <a:lstStyle/>
        <a:p>
          <a:endParaRPr lang="fr-FR"/>
        </a:p>
      </dgm:t>
    </dgm:pt>
    <dgm:pt modelId="{7B19AB66-D6AF-4FC1-AD74-DBCEA0B9E370}">
      <dgm:prSet/>
      <dgm:spPr/>
      <dgm:t>
        <a:bodyPr/>
        <a:lstStyle/>
        <a:p>
          <a:r>
            <a:rPr lang="fr-FR"/>
            <a:t>Promotions</a:t>
          </a:r>
          <a:endParaRPr lang="en-GB"/>
        </a:p>
      </dgm:t>
    </dgm:pt>
    <dgm:pt modelId="{719D98C0-22D4-4D49-9510-5E9102A1270B}" type="parTrans" cxnId="{879E3D4E-468E-4AF2-B6B7-272BAA176AC0}">
      <dgm:prSet/>
      <dgm:spPr/>
      <dgm:t>
        <a:bodyPr/>
        <a:lstStyle/>
        <a:p>
          <a:endParaRPr lang="fr-FR"/>
        </a:p>
      </dgm:t>
    </dgm:pt>
    <dgm:pt modelId="{9CCDA088-8A38-4BF1-ACD8-A06BF66246A7}" type="sibTrans" cxnId="{879E3D4E-468E-4AF2-B6B7-272BAA176AC0}">
      <dgm:prSet/>
      <dgm:spPr/>
      <dgm:t>
        <a:bodyPr/>
        <a:lstStyle/>
        <a:p>
          <a:endParaRPr lang="fr-FR"/>
        </a:p>
      </dgm:t>
    </dgm:pt>
    <dgm:pt modelId="{389C29F0-115D-4343-8A08-F469C8FC942C}">
      <dgm:prSet/>
      <dgm:spPr/>
      <dgm:t>
        <a:bodyPr/>
        <a:lstStyle/>
        <a:p>
          <a:r>
            <a:rPr lang="fr-FR"/>
            <a:t>Portefeuille</a:t>
          </a:r>
          <a:endParaRPr lang="en-GB"/>
        </a:p>
      </dgm:t>
    </dgm:pt>
    <dgm:pt modelId="{7AA5584B-CF6D-4044-BC47-040E70CEAABA}" type="parTrans" cxnId="{03AFEA8E-5EAA-4586-A36A-35D1830075AB}">
      <dgm:prSet/>
      <dgm:spPr/>
      <dgm:t>
        <a:bodyPr/>
        <a:lstStyle/>
        <a:p>
          <a:endParaRPr lang="fr-FR"/>
        </a:p>
      </dgm:t>
    </dgm:pt>
    <dgm:pt modelId="{CD0BD6B2-C480-4067-A16D-122C356365BB}" type="sibTrans" cxnId="{03AFEA8E-5EAA-4586-A36A-35D1830075AB}">
      <dgm:prSet/>
      <dgm:spPr/>
      <dgm:t>
        <a:bodyPr/>
        <a:lstStyle/>
        <a:p>
          <a:endParaRPr lang="fr-FR"/>
        </a:p>
      </dgm:t>
    </dgm:pt>
    <dgm:pt modelId="{71EDA6B7-B1E7-4250-B0C0-B82744D78F1B}">
      <dgm:prSet/>
      <dgm:spPr/>
      <dgm:t>
        <a:bodyPr/>
        <a:lstStyle/>
        <a:p>
          <a:r>
            <a:rPr lang="fr-FR" dirty="0"/>
            <a:t> Site de l’agence (CMS)</a:t>
          </a:r>
          <a:endParaRPr lang="en-GB" dirty="0"/>
        </a:p>
      </dgm:t>
    </dgm:pt>
    <dgm:pt modelId="{684989DF-50FD-475D-8B49-7759EC2B4D16}" type="parTrans" cxnId="{3C494837-C142-4719-AD81-03611B14F2B0}">
      <dgm:prSet/>
      <dgm:spPr/>
      <dgm:t>
        <a:bodyPr/>
        <a:lstStyle/>
        <a:p>
          <a:endParaRPr lang="fr-FR"/>
        </a:p>
      </dgm:t>
    </dgm:pt>
    <dgm:pt modelId="{6A05F2B3-AF40-4162-AFC6-85570EC24C50}" type="sibTrans" cxnId="{3C494837-C142-4719-AD81-03611B14F2B0}">
      <dgm:prSet/>
      <dgm:spPr/>
      <dgm:t>
        <a:bodyPr/>
        <a:lstStyle/>
        <a:p>
          <a:endParaRPr lang="fr-FR"/>
        </a:p>
      </dgm:t>
    </dgm:pt>
    <dgm:pt modelId="{2B708BD4-25CB-49B4-9AD8-63F99D1CE00B}">
      <dgm:prSet/>
      <dgm:spPr/>
      <dgm:t>
        <a:bodyPr/>
        <a:lstStyle/>
        <a:p>
          <a:r>
            <a:rPr lang="fr-FR"/>
            <a:t>CMS ?</a:t>
          </a:r>
          <a:endParaRPr lang="en-GB"/>
        </a:p>
      </dgm:t>
    </dgm:pt>
    <dgm:pt modelId="{E7203E72-4459-48A5-8CDB-C64A119BAD42}" type="parTrans" cxnId="{D60FC806-3F1D-410F-A741-A75C63DB9F53}">
      <dgm:prSet/>
      <dgm:spPr/>
      <dgm:t>
        <a:bodyPr/>
        <a:lstStyle/>
        <a:p>
          <a:endParaRPr lang="fr-FR"/>
        </a:p>
      </dgm:t>
    </dgm:pt>
    <dgm:pt modelId="{CFF4AFB8-DEF9-414F-95E4-E4C61FD0CAFB}" type="sibTrans" cxnId="{D60FC806-3F1D-410F-A741-A75C63DB9F53}">
      <dgm:prSet/>
      <dgm:spPr/>
      <dgm:t>
        <a:bodyPr/>
        <a:lstStyle/>
        <a:p>
          <a:endParaRPr lang="fr-FR"/>
        </a:p>
      </dgm:t>
    </dgm:pt>
    <dgm:pt modelId="{E7422F30-4466-48D3-B3D8-5C48DA683053}">
      <dgm:prSet/>
      <dgm:spPr/>
      <dgm:t>
        <a:bodyPr/>
        <a:lstStyle/>
        <a:p>
          <a:r>
            <a:rPr lang="fr-FR"/>
            <a:t>WordPress.org vs WordPress.com</a:t>
          </a:r>
          <a:endParaRPr lang="en-GB"/>
        </a:p>
      </dgm:t>
    </dgm:pt>
    <dgm:pt modelId="{ABD8A57D-15A1-4FAA-B91A-3ABC07E2BFF8}" type="parTrans" cxnId="{21D0EB84-B6F6-4EA8-BCDB-EB4FD4BCE48D}">
      <dgm:prSet/>
      <dgm:spPr/>
      <dgm:t>
        <a:bodyPr/>
        <a:lstStyle/>
        <a:p>
          <a:endParaRPr lang="fr-FR"/>
        </a:p>
      </dgm:t>
    </dgm:pt>
    <dgm:pt modelId="{A6A5C8D4-DDC6-40A2-A680-E525558F6F6E}" type="sibTrans" cxnId="{21D0EB84-B6F6-4EA8-BCDB-EB4FD4BCE48D}">
      <dgm:prSet/>
      <dgm:spPr/>
      <dgm:t>
        <a:bodyPr/>
        <a:lstStyle/>
        <a:p>
          <a:endParaRPr lang="fr-FR"/>
        </a:p>
      </dgm:t>
    </dgm:pt>
    <dgm:pt modelId="{6ABCDD7E-3106-4DFF-8A2F-B9AF3FFD69FA}">
      <dgm:prSet/>
      <dgm:spPr/>
      <dgm:t>
        <a:bodyPr/>
        <a:lstStyle/>
        <a:p>
          <a:r>
            <a:rPr lang="fr-FR"/>
            <a:t>Réalisation d’un hébergement </a:t>
          </a:r>
          <a:endParaRPr lang="en-GB"/>
        </a:p>
      </dgm:t>
    </dgm:pt>
    <dgm:pt modelId="{2393B7C9-3227-434D-ACBE-2597983B554D}" type="parTrans" cxnId="{D5410908-1E2A-4C2B-BB05-A36C4C7CB053}">
      <dgm:prSet/>
      <dgm:spPr/>
      <dgm:t>
        <a:bodyPr/>
        <a:lstStyle/>
        <a:p>
          <a:endParaRPr lang="fr-FR"/>
        </a:p>
      </dgm:t>
    </dgm:pt>
    <dgm:pt modelId="{95DBBE0E-B5D3-4B47-8D97-5FA000B861E1}" type="sibTrans" cxnId="{D5410908-1E2A-4C2B-BB05-A36C4C7CB053}">
      <dgm:prSet/>
      <dgm:spPr/>
      <dgm:t>
        <a:bodyPr/>
        <a:lstStyle/>
        <a:p>
          <a:endParaRPr lang="fr-FR"/>
        </a:p>
      </dgm:t>
    </dgm:pt>
    <dgm:pt modelId="{9EEDF017-714F-4DB9-B143-D2894FA84EBC}">
      <dgm:prSet/>
      <dgm:spPr/>
      <dgm:t>
        <a:bodyPr/>
        <a:lstStyle/>
        <a:p>
          <a:r>
            <a:rPr lang="fr-FR"/>
            <a:t>Comprendre WordPress</a:t>
          </a:r>
          <a:endParaRPr lang="en-GB"/>
        </a:p>
      </dgm:t>
    </dgm:pt>
    <dgm:pt modelId="{3892AEE3-2E4F-44C5-8E56-B217C43CB52A}" type="parTrans" cxnId="{80489910-20DB-4187-832D-C75C5BFA8B4F}">
      <dgm:prSet/>
      <dgm:spPr/>
      <dgm:t>
        <a:bodyPr/>
        <a:lstStyle/>
        <a:p>
          <a:endParaRPr lang="fr-FR"/>
        </a:p>
      </dgm:t>
    </dgm:pt>
    <dgm:pt modelId="{E5D74478-7F2B-479C-8077-1200C5759E8D}" type="sibTrans" cxnId="{80489910-20DB-4187-832D-C75C5BFA8B4F}">
      <dgm:prSet/>
      <dgm:spPr/>
      <dgm:t>
        <a:bodyPr/>
        <a:lstStyle/>
        <a:p>
          <a:endParaRPr lang="fr-FR"/>
        </a:p>
      </dgm:t>
    </dgm:pt>
    <dgm:pt modelId="{91BE9DD6-1FEB-405C-B6FD-550314A99B5A}">
      <dgm:prSet/>
      <dgm:spPr/>
      <dgm:t>
        <a:bodyPr/>
        <a:lstStyle/>
        <a:p>
          <a:r>
            <a:rPr lang="fr-FR" dirty="0"/>
            <a:t>Brochure / Vidéo</a:t>
          </a:r>
          <a:endParaRPr lang="en-GB" dirty="0"/>
        </a:p>
      </dgm:t>
    </dgm:pt>
    <dgm:pt modelId="{6E616B14-52B8-481D-B20E-5BD69B098B79}" type="parTrans" cxnId="{6BAB8F4C-FE28-4B46-BC72-E8BA96893FF4}">
      <dgm:prSet/>
      <dgm:spPr/>
      <dgm:t>
        <a:bodyPr/>
        <a:lstStyle/>
        <a:p>
          <a:endParaRPr lang="fr-FR"/>
        </a:p>
      </dgm:t>
    </dgm:pt>
    <dgm:pt modelId="{DE1EAB88-9FA4-4400-9422-7CAA4151D1CB}" type="sibTrans" cxnId="{6BAB8F4C-FE28-4B46-BC72-E8BA96893FF4}">
      <dgm:prSet/>
      <dgm:spPr/>
      <dgm:t>
        <a:bodyPr/>
        <a:lstStyle/>
        <a:p>
          <a:endParaRPr lang="fr-FR"/>
        </a:p>
      </dgm:t>
    </dgm:pt>
    <dgm:pt modelId="{1567FF43-0900-4A4A-A2C7-262C7639E9E2}">
      <dgm:prSet/>
      <dgm:spPr/>
      <dgm:t>
        <a:bodyPr/>
        <a:lstStyle/>
        <a:p>
          <a:r>
            <a:rPr lang="fr-FR" dirty="0"/>
            <a:t>But ?</a:t>
          </a:r>
          <a:endParaRPr lang="en-GB" dirty="0"/>
        </a:p>
      </dgm:t>
    </dgm:pt>
    <dgm:pt modelId="{E96599CE-FD5C-4346-BFD0-BF73BB0462EE}" type="parTrans" cxnId="{42BBDD1F-A290-4EF4-A0FF-89E0E53E4866}">
      <dgm:prSet/>
      <dgm:spPr/>
      <dgm:t>
        <a:bodyPr/>
        <a:lstStyle/>
        <a:p>
          <a:endParaRPr lang="fr-FR"/>
        </a:p>
      </dgm:t>
    </dgm:pt>
    <dgm:pt modelId="{85908DD2-AD92-4DF7-A55C-13A93AFB37D5}" type="sibTrans" cxnId="{42BBDD1F-A290-4EF4-A0FF-89E0E53E4866}">
      <dgm:prSet/>
      <dgm:spPr/>
      <dgm:t>
        <a:bodyPr/>
        <a:lstStyle/>
        <a:p>
          <a:endParaRPr lang="fr-FR"/>
        </a:p>
      </dgm:t>
    </dgm:pt>
    <dgm:pt modelId="{1FB6AED5-5A0C-424C-9FC5-DF69E9AFA523}">
      <dgm:prSet/>
      <dgm:spPr/>
      <dgm:t>
        <a:bodyPr/>
        <a:lstStyle/>
        <a:p>
          <a:r>
            <a:rPr lang="fr-FR" dirty="0"/>
            <a:t>Ouverture de l’Agence</a:t>
          </a:r>
          <a:endParaRPr lang="en-GB" dirty="0"/>
        </a:p>
      </dgm:t>
    </dgm:pt>
    <dgm:pt modelId="{ABBA3353-2656-4115-B0DB-0351E1290CD0}" type="parTrans" cxnId="{E7AC7D64-EF83-4E52-BBC8-566D5FC40FB3}">
      <dgm:prSet/>
      <dgm:spPr/>
      <dgm:t>
        <a:bodyPr/>
        <a:lstStyle/>
        <a:p>
          <a:endParaRPr lang="fr-FR"/>
        </a:p>
      </dgm:t>
    </dgm:pt>
    <dgm:pt modelId="{BA1E05C1-E972-49A7-B56B-E4C6DF061BA9}" type="sibTrans" cxnId="{E7AC7D64-EF83-4E52-BBC8-566D5FC40FB3}">
      <dgm:prSet/>
      <dgm:spPr/>
      <dgm:t>
        <a:bodyPr/>
        <a:lstStyle/>
        <a:p>
          <a:endParaRPr lang="fr-FR"/>
        </a:p>
      </dgm:t>
    </dgm:pt>
    <dgm:pt modelId="{296390F2-4F6B-4816-8F3A-0940BC459202}">
      <dgm:prSet/>
      <dgm:spPr/>
      <dgm:t>
        <a:bodyPr/>
        <a:lstStyle/>
        <a:p>
          <a:r>
            <a:rPr lang="fr-FR" dirty="0"/>
            <a:t>Documentation Technique</a:t>
          </a:r>
          <a:endParaRPr lang="en-GB" dirty="0"/>
        </a:p>
      </dgm:t>
    </dgm:pt>
    <dgm:pt modelId="{8D09EE77-0DFA-4802-855F-93A430FB5D4C}" type="parTrans" cxnId="{521F569D-5F74-47DB-B338-863E0372EF84}">
      <dgm:prSet/>
      <dgm:spPr/>
      <dgm:t>
        <a:bodyPr/>
        <a:lstStyle/>
        <a:p>
          <a:endParaRPr lang="fr-FR"/>
        </a:p>
      </dgm:t>
    </dgm:pt>
    <dgm:pt modelId="{87405EF5-37C0-4432-92C7-1C4C50ED1C66}" type="sibTrans" cxnId="{521F569D-5F74-47DB-B338-863E0372EF84}">
      <dgm:prSet/>
      <dgm:spPr/>
      <dgm:t>
        <a:bodyPr/>
        <a:lstStyle/>
        <a:p>
          <a:endParaRPr lang="fr-FR"/>
        </a:p>
      </dgm:t>
    </dgm:pt>
    <dgm:pt modelId="{75601CA6-C1F1-43BE-AA19-EA270005549E}">
      <dgm:prSet/>
      <dgm:spPr/>
      <dgm:t>
        <a:bodyPr/>
        <a:lstStyle/>
        <a:p>
          <a:r>
            <a:rPr lang="fr-FR"/>
            <a:t>Client </a:t>
          </a:r>
          <a:endParaRPr lang="en-GB"/>
        </a:p>
      </dgm:t>
    </dgm:pt>
    <dgm:pt modelId="{6E402493-8BB4-4965-8A03-A5BEF8DA1D10}" type="parTrans" cxnId="{335DB1AA-B2A7-4FFA-B938-DD304A43FE1B}">
      <dgm:prSet/>
      <dgm:spPr/>
      <dgm:t>
        <a:bodyPr/>
        <a:lstStyle/>
        <a:p>
          <a:endParaRPr lang="fr-FR"/>
        </a:p>
      </dgm:t>
    </dgm:pt>
    <dgm:pt modelId="{C3125A17-5FD4-4659-B1B5-4D6E2AD34652}" type="sibTrans" cxnId="{335DB1AA-B2A7-4FFA-B938-DD304A43FE1B}">
      <dgm:prSet/>
      <dgm:spPr/>
      <dgm:t>
        <a:bodyPr/>
        <a:lstStyle/>
        <a:p>
          <a:endParaRPr lang="fr-FR"/>
        </a:p>
      </dgm:t>
    </dgm:pt>
    <dgm:pt modelId="{80BC3F70-E36B-4BF1-A1CF-B2A44DCB589B}">
      <dgm:prSet/>
      <dgm:spPr/>
      <dgm:t>
        <a:bodyPr/>
        <a:lstStyle/>
        <a:p>
          <a:r>
            <a:rPr lang="fr-FR"/>
            <a:t>Administrateur </a:t>
          </a:r>
          <a:endParaRPr lang="en-GB"/>
        </a:p>
      </dgm:t>
    </dgm:pt>
    <dgm:pt modelId="{505BF69D-AC33-40CA-8C0E-623DF3DD7541}" type="parTrans" cxnId="{0FB776D2-8B1D-44B1-88BB-C0C21690F8D0}">
      <dgm:prSet/>
      <dgm:spPr/>
      <dgm:t>
        <a:bodyPr/>
        <a:lstStyle/>
        <a:p>
          <a:endParaRPr lang="fr-FR"/>
        </a:p>
      </dgm:t>
    </dgm:pt>
    <dgm:pt modelId="{52360203-8823-4131-B811-EB0518E39498}" type="sibTrans" cxnId="{0FB776D2-8B1D-44B1-88BB-C0C21690F8D0}">
      <dgm:prSet/>
      <dgm:spPr/>
      <dgm:t>
        <a:bodyPr/>
        <a:lstStyle/>
        <a:p>
          <a:endParaRPr lang="fr-FR"/>
        </a:p>
      </dgm:t>
    </dgm:pt>
    <dgm:pt modelId="{50893FC9-B334-46EB-92DA-3F991B347E56}">
      <dgm:prSet/>
      <dgm:spPr/>
      <dgm:t>
        <a:bodyPr/>
        <a:lstStyle/>
        <a:p>
          <a:r>
            <a:rPr lang="fr-FR"/>
            <a:t>Incident </a:t>
          </a:r>
          <a:endParaRPr lang="en-GB"/>
        </a:p>
      </dgm:t>
    </dgm:pt>
    <dgm:pt modelId="{1AA06714-B25E-4C6A-83C4-1C4CA5D48E1E}" type="parTrans" cxnId="{8FBF7AE6-35E7-4337-A113-F9B9BDFCF162}">
      <dgm:prSet/>
      <dgm:spPr/>
      <dgm:t>
        <a:bodyPr/>
        <a:lstStyle/>
        <a:p>
          <a:endParaRPr lang="fr-FR"/>
        </a:p>
      </dgm:t>
    </dgm:pt>
    <dgm:pt modelId="{4B7EDFDC-2EA9-452E-958B-CA571D58E7C7}" type="sibTrans" cxnId="{8FBF7AE6-35E7-4337-A113-F9B9BDFCF162}">
      <dgm:prSet/>
      <dgm:spPr/>
      <dgm:t>
        <a:bodyPr/>
        <a:lstStyle/>
        <a:p>
          <a:endParaRPr lang="fr-FR"/>
        </a:p>
      </dgm:t>
    </dgm:pt>
    <dgm:pt modelId="{E8C47CC1-8303-4CF1-B588-3E1C5EEC110E}">
      <dgm:prSet/>
      <dgm:spPr/>
      <dgm:t>
        <a:bodyPr/>
        <a:lstStyle/>
        <a:p>
          <a:r>
            <a:rPr lang="fr-FR" dirty="0" err="1"/>
            <a:t>Canvas</a:t>
          </a:r>
          <a:endParaRPr lang="en-GB" dirty="0"/>
        </a:p>
      </dgm:t>
    </dgm:pt>
    <dgm:pt modelId="{912F97A7-21A2-41A0-B9B8-B722F68EA168}" type="parTrans" cxnId="{2C722B3E-DB3A-4356-9002-65363F61DFC9}">
      <dgm:prSet/>
      <dgm:spPr/>
      <dgm:t>
        <a:bodyPr/>
        <a:lstStyle/>
        <a:p>
          <a:endParaRPr lang="fr-FR"/>
        </a:p>
      </dgm:t>
    </dgm:pt>
    <dgm:pt modelId="{DA201ED9-03ED-470E-87FF-7F81E0FC13F7}" type="sibTrans" cxnId="{2C722B3E-DB3A-4356-9002-65363F61DFC9}">
      <dgm:prSet/>
      <dgm:spPr/>
      <dgm:t>
        <a:bodyPr/>
        <a:lstStyle/>
        <a:p>
          <a:endParaRPr lang="fr-FR"/>
        </a:p>
      </dgm:t>
    </dgm:pt>
    <dgm:pt modelId="{8460FDAD-6AB7-4762-8AC7-3182AE474D0C}">
      <dgm:prSet/>
      <dgm:spPr/>
      <dgm:t>
        <a:bodyPr/>
        <a:lstStyle/>
        <a:p>
          <a:r>
            <a:rPr lang="fr-FR"/>
            <a:t>Pixabay </a:t>
          </a:r>
          <a:endParaRPr lang="en-GB"/>
        </a:p>
      </dgm:t>
    </dgm:pt>
    <dgm:pt modelId="{90AC6AB2-970C-4906-A41C-4B70B14315D2}" type="parTrans" cxnId="{142336C1-7AF6-4A3C-9841-467C693B7501}">
      <dgm:prSet/>
      <dgm:spPr/>
      <dgm:t>
        <a:bodyPr/>
        <a:lstStyle/>
        <a:p>
          <a:endParaRPr lang="fr-FR"/>
        </a:p>
      </dgm:t>
    </dgm:pt>
    <dgm:pt modelId="{7EAE86DC-CA9D-44AB-A188-8A934422B215}" type="sibTrans" cxnId="{142336C1-7AF6-4A3C-9841-467C693B7501}">
      <dgm:prSet/>
      <dgm:spPr/>
      <dgm:t>
        <a:bodyPr/>
        <a:lstStyle/>
        <a:p>
          <a:endParaRPr lang="fr-FR"/>
        </a:p>
      </dgm:t>
    </dgm:pt>
    <dgm:pt modelId="{092BF15D-2148-4A85-A1BF-B5CBA986A8E8}" type="pres">
      <dgm:prSet presAssocID="{984A0529-58F4-4DA7-8965-BE7068D48D3E}" presName="Name0" presStyleCnt="0">
        <dgm:presLayoutVars>
          <dgm:dir/>
          <dgm:resizeHandles val="exact"/>
        </dgm:presLayoutVars>
      </dgm:prSet>
      <dgm:spPr/>
    </dgm:pt>
    <dgm:pt modelId="{1B08660A-D5C0-4F0F-9529-00602DE05C3F}" type="pres">
      <dgm:prSet presAssocID="{550992AD-C6DB-4439-B86F-8A9523C2D895}" presName="node" presStyleLbl="node1" presStyleIdx="0" presStyleCnt="4">
        <dgm:presLayoutVars>
          <dgm:bulletEnabled val="1"/>
        </dgm:presLayoutVars>
      </dgm:prSet>
      <dgm:spPr/>
    </dgm:pt>
    <dgm:pt modelId="{654D96C5-CAC1-4EB0-8FD1-7521D6EDFA5A}" type="pres">
      <dgm:prSet presAssocID="{2742F2FD-C794-4E14-BCF4-94002AB51A97}" presName="sibTrans" presStyleLbl="sibTrans2D1" presStyleIdx="0" presStyleCnt="3"/>
      <dgm:spPr/>
    </dgm:pt>
    <dgm:pt modelId="{61CC0DC9-9260-4496-A7CC-2D7036B1F6FE}" type="pres">
      <dgm:prSet presAssocID="{2742F2FD-C794-4E14-BCF4-94002AB51A97}" presName="connectorText" presStyleLbl="sibTrans2D1" presStyleIdx="0" presStyleCnt="3"/>
      <dgm:spPr/>
    </dgm:pt>
    <dgm:pt modelId="{40C1FFBC-6197-4AB6-B847-6BADFDB9B78E}" type="pres">
      <dgm:prSet presAssocID="{71EDA6B7-B1E7-4250-B0C0-B82744D78F1B}" presName="node" presStyleLbl="node1" presStyleIdx="1" presStyleCnt="4">
        <dgm:presLayoutVars>
          <dgm:bulletEnabled val="1"/>
        </dgm:presLayoutVars>
      </dgm:prSet>
      <dgm:spPr/>
    </dgm:pt>
    <dgm:pt modelId="{FEC9475F-F633-4057-8AB7-70C0809B2893}" type="pres">
      <dgm:prSet presAssocID="{6A05F2B3-AF40-4162-AFC6-85570EC24C50}" presName="sibTrans" presStyleLbl="sibTrans2D1" presStyleIdx="1" presStyleCnt="3"/>
      <dgm:spPr/>
    </dgm:pt>
    <dgm:pt modelId="{12285522-497F-4206-BAEA-49E534E61B5D}" type="pres">
      <dgm:prSet presAssocID="{6A05F2B3-AF40-4162-AFC6-85570EC24C50}" presName="connectorText" presStyleLbl="sibTrans2D1" presStyleIdx="1" presStyleCnt="3"/>
      <dgm:spPr/>
    </dgm:pt>
    <dgm:pt modelId="{281A8EED-0750-41A8-BE87-20FF4DDBE264}" type="pres">
      <dgm:prSet presAssocID="{91BE9DD6-1FEB-405C-B6FD-550314A99B5A}" presName="node" presStyleLbl="node1" presStyleIdx="2" presStyleCnt="4">
        <dgm:presLayoutVars>
          <dgm:bulletEnabled val="1"/>
        </dgm:presLayoutVars>
      </dgm:prSet>
      <dgm:spPr/>
    </dgm:pt>
    <dgm:pt modelId="{1DC0F586-37FC-4DF7-AF85-2F917CF665E8}" type="pres">
      <dgm:prSet presAssocID="{DE1EAB88-9FA4-4400-9422-7CAA4151D1CB}" presName="sibTrans" presStyleLbl="sibTrans2D1" presStyleIdx="2" presStyleCnt="3"/>
      <dgm:spPr/>
    </dgm:pt>
    <dgm:pt modelId="{FE07A922-CDE5-4230-A7BF-6E903A25EBB1}" type="pres">
      <dgm:prSet presAssocID="{DE1EAB88-9FA4-4400-9422-7CAA4151D1CB}" presName="connectorText" presStyleLbl="sibTrans2D1" presStyleIdx="2" presStyleCnt="3"/>
      <dgm:spPr/>
    </dgm:pt>
    <dgm:pt modelId="{EF54CA66-696A-40E4-9FF5-5067F5A73158}" type="pres">
      <dgm:prSet presAssocID="{296390F2-4F6B-4816-8F3A-0940BC459202}" presName="node" presStyleLbl="node1" presStyleIdx="3" presStyleCnt="4">
        <dgm:presLayoutVars>
          <dgm:bulletEnabled val="1"/>
        </dgm:presLayoutVars>
      </dgm:prSet>
      <dgm:spPr/>
    </dgm:pt>
  </dgm:ptLst>
  <dgm:cxnLst>
    <dgm:cxn modelId="{521F569D-5F74-47DB-B338-863E0372EF84}" srcId="{984A0529-58F4-4DA7-8965-BE7068D48D3E}" destId="{296390F2-4F6B-4816-8F3A-0940BC459202}" srcOrd="3" destOrd="0" parTransId="{8D09EE77-0DFA-4802-855F-93A430FB5D4C}" sibTransId="{87405EF5-37C0-4432-92C7-1C4C50ED1C66}"/>
    <dgm:cxn modelId="{8B11C306-2B38-4059-B429-0E646B46A2F6}" type="presOf" srcId="{1567FF43-0900-4A4A-A2C7-262C7639E9E2}" destId="{281A8EED-0750-41A8-BE87-20FF4DDBE264}" srcOrd="0" destOrd="1" presId="urn:microsoft.com/office/officeart/2005/8/layout/process1"/>
    <dgm:cxn modelId="{80A99050-FE21-45B7-9BF9-FCD05E8839AC}" type="presOf" srcId="{389C29F0-115D-4343-8A08-F469C8FC942C}" destId="{1B08660A-D5C0-4F0F-9529-00602DE05C3F}" srcOrd="0" destOrd="7" presId="urn:microsoft.com/office/officeart/2005/8/layout/process1"/>
    <dgm:cxn modelId="{42BBDD1F-A290-4EF4-A0FF-89E0E53E4866}" srcId="{91BE9DD6-1FEB-405C-B6FD-550314A99B5A}" destId="{1567FF43-0900-4A4A-A2C7-262C7639E9E2}" srcOrd="0" destOrd="0" parTransId="{E96599CE-FD5C-4346-BFD0-BF73BB0462EE}" sibTransId="{85908DD2-AD92-4DF7-A55C-13A93AFB37D5}"/>
    <dgm:cxn modelId="{C58335A9-F1FC-42DA-801D-1DFD8F3DCF5A}" srcId="{26635B02-85C5-4393-BBD1-C16FADC50A86}" destId="{FBFD9B3C-8027-446D-8649-72F8EEC749F3}" srcOrd="0" destOrd="0" parTransId="{07618089-1999-4DAC-853C-79289AF517A9}" sibTransId="{F041A75D-DAE7-4C83-9D5D-F21709098FB4}"/>
    <dgm:cxn modelId="{D195A5CF-0CEE-486F-B423-E381E5BC30DE}" type="presOf" srcId="{2B708BD4-25CB-49B4-9AD8-63F99D1CE00B}" destId="{40C1FFBC-6197-4AB6-B847-6BADFDB9B78E}" srcOrd="0" destOrd="1" presId="urn:microsoft.com/office/officeart/2005/8/layout/process1"/>
    <dgm:cxn modelId="{A1BBC83A-7BD7-4B9F-A677-4D44C83F2237}" type="presOf" srcId="{26635B02-85C5-4393-BBD1-C16FADC50A86}" destId="{1B08660A-D5C0-4F0F-9529-00602DE05C3F}" srcOrd="0" destOrd="4" presId="urn:microsoft.com/office/officeart/2005/8/layout/process1"/>
    <dgm:cxn modelId="{21D0EB84-B6F6-4EA8-BCDB-EB4FD4BCE48D}" srcId="{71EDA6B7-B1E7-4250-B0C0-B82744D78F1B}" destId="{E7422F30-4466-48D3-B3D8-5C48DA683053}" srcOrd="1" destOrd="0" parTransId="{ABD8A57D-15A1-4FAA-B91A-3ABC07E2BFF8}" sibTransId="{A6A5C8D4-DDC6-40A2-A680-E525558F6F6E}"/>
    <dgm:cxn modelId="{CC58F951-611D-48B0-AFB3-499DF0C30319}" type="presOf" srcId="{2742F2FD-C794-4E14-BCF4-94002AB51A97}" destId="{61CC0DC9-9260-4496-A7CC-2D7036B1F6FE}" srcOrd="1" destOrd="0" presId="urn:microsoft.com/office/officeart/2005/8/layout/process1"/>
    <dgm:cxn modelId="{B1FAFE17-EFE0-4B87-86CD-68D52019684D}" type="presOf" srcId="{75601CA6-C1F1-43BE-AA19-EA270005549E}" destId="{EF54CA66-696A-40E4-9FF5-5067F5A73158}" srcOrd="0" destOrd="1" presId="urn:microsoft.com/office/officeart/2005/8/layout/process1"/>
    <dgm:cxn modelId="{5CCB9016-7493-4F4C-9A85-3DE363AC6112}" srcId="{05056282-9609-4BFB-8BDA-83A929525C4F}" destId="{14F43396-FE33-4D3E-9D5F-34BE9A5DF120}" srcOrd="1" destOrd="0" parTransId="{313416FB-5C1B-4C52-977D-63AFBF5B802C}" sibTransId="{EB5F6DC0-DA6B-4D9D-A09A-D3017F79F2EA}"/>
    <dgm:cxn modelId="{9A14A66D-3509-4FA3-9C6F-6BD2C2D889D0}" type="presOf" srcId="{550992AD-C6DB-4439-B86F-8A9523C2D895}" destId="{1B08660A-D5C0-4F0F-9529-00602DE05C3F}" srcOrd="0" destOrd="0" presId="urn:microsoft.com/office/officeart/2005/8/layout/process1"/>
    <dgm:cxn modelId="{A6D1948C-A258-4082-B675-BF5D2E61493A}" srcId="{550992AD-C6DB-4439-B86F-8A9523C2D895}" destId="{05056282-9609-4BFB-8BDA-83A929525C4F}" srcOrd="0" destOrd="0" parTransId="{992AD6F3-BC5A-419A-A55D-0B0DDADDCF87}" sibTransId="{795C7FF2-9C45-445C-9B8A-A9E1AA9A0593}"/>
    <dgm:cxn modelId="{142336C1-7AF6-4A3C-9841-467C693B7501}" srcId="{296390F2-4F6B-4816-8F3A-0940BC459202}" destId="{8460FDAD-6AB7-4762-8AC7-3182AE474D0C}" srcOrd="4" destOrd="0" parTransId="{90AC6AB2-970C-4906-A41C-4B70B14315D2}" sibTransId="{7EAE86DC-CA9D-44AB-A188-8A934422B215}"/>
    <dgm:cxn modelId="{335DB1AA-B2A7-4FFA-B938-DD304A43FE1B}" srcId="{296390F2-4F6B-4816-8F3A-0940BC459202}" destId="{75601CA6-C1F1-43BE-AA19-EA270005549E}" srcOrd="0" destOrd="0" parTransId="{6E402493-8BB4-4965-8A03-A5BEF8DA1D10}" sibTransId="{C3125A17-5FD4-4659-B1B5-4D6E2AD34652}"/>
    <dgm:cxn modelId="{AE7E7903-0E2F-4E48-827D-B24C56113659}" type="presOf" srcId="{80BC3F70-E36B-4BF1-A1CF-B2A44DCB589B}" destId="{EF54CA66-696A-40E4-9FF5-5067F5A73158}" srcOrd="0" destOrd="2" presId="urn:microsoft.com/office/officeart/2005/8/layout/process1"/>
    <dgm:cxn modelId="{7BBF503D-CB53-4687-A6AB-50BBA48D7B74}" type="presOf" srcId="{91BE9DD6-1FEB-405C-B6FD-550314A99B5A}" destId="{281A8EED-0750-41A8-BE87-20FF4DDBE264}" srcOrd="0" destOrd="0" presId="urn:microsoft.com/office/officeart/2005/8/layout/process1"/>
    <dgm:cxn modelId="{0FB776D2-8B1D-44B1-88BB-C0C21690F8D0}" srcId="{296390F2-4F6B-4816-8F3A-0940BC459202}" destId="{80BC3F70-E36B-4BF1-A1CF-B2A44DCB589B}" srcOrd="1" destOrd="0" parTransId="{505BF69D-AC33-40CA-8C0E-623DF3DD7541}" sibTransId="{52360203-8823-4131-B811-EB0518E39498}"/>
    <dgm:cxn modelId="{B7169C82-C6E4-4781-94E4-D67AD240A0E9}" type="presOf" srcId="{E8C47CC1-8303-4CF1-B588-3E1C5EEC110E}" destId="{EF54CA66-696A-40E4-9FF5-5067F5A73158}" srcOrd="0" destOrd="4" presId="urn:microsoft.com/office/officeart/2005/8/layout/process1"/>
    <dgm:cxn modelId="{809E013F-8BC6-4369-A48E-555F3F5160E4}" type="presOf" srcId="{E7422F30-4466-48D3-B3D8-5C48DA683053}" destId="{40C1FFBC-6197-4AB6-B847-6BADFDB9B78E}" srcOrd="0" destOrd="2" presId="urn:microsoft.com/office/officeart/2005/8/layout/process1"/>
    <dgm:cxn modelId="{03AFEA8E-5EAA-4586-A36A-35D1830075AB}" srcId="{FBFD9B3C-8027-446D-8649-72F8EEC749F3}" destId="{389C29F0-115D-4343-8A08-F469C8FC942C}" srcOrd="1" destOrd="0" parTransId="{7AA5584B-CF6D-4044-BC47-040E70CEAABA}" sibTransId="{CD0BD6B2-C480-4067-A16D-122C356365BB}"/>
    <dgm:cxn modelId="{83ACFB34-4B72-404D-B89D-E5BAFDF52318}" type="presOf" srcId="{14F43396-FE33-4D3E-9D5F-34BE9A5DF120}" destId="{1B08660A-D5C0-4F0F-9529-00602DE05C3F}" srcOrd="0" destOrd="3" presId="urn:microsoft.com/office/officeart/2005/8/layout/process1"/>
    <dgm:cxn modelId="{BB1A86FC-480B-4B01-84E3-E2E6418D328B}" srcId="{550992AD-C6DB-4439-B86F-8A9523C2D895}" destId="{26635B02-85C5-4393-BBD1-C16FADC50A86}" srcOrd="1" destOrd="0" parTransId="{E83266BD-4D82-4026-9472-2F378C534098}" sibTransId="{346CBF38-3E4F-4DB7-AA8B-B6EE15B2FC80}"/>
    <dgm:cxn modelId="{52B39D10-FFA9-4D25-808D-86164C65A400}" type="presOf" srcId="{296390F2-4F6B-4816-8F3A-0940BC459202}" destId="{EF54CA66-696A-40E4-9FF5-5067F5A73158}" srcOrd="0" destOrd="0" presId="urn:microsoft.com/office/officeart/2005/8/layout/process1"/>
    <dgm:cxn modelId="{B76FB305-EF5A-455B-872C-00FBFE54D2EE}" type="presOf" srcId="{DE1EAB88-9FA4-4400-9422-7CAA4151D1CB}" destId="{1DC0F586-37FC-4DF7-AF85-2F917CF665E8}" srcOrd="0" destOrd="0" presId="urn:microsoft.com/office/officeart/2005/8/layout/process1"/>
    <dgm:cxn modelId="{7D1F695D-6404-4D0C-AEAC-AD64CEBE6ECB}" srcId="{984A0529-58F4-4DA7-8965-BE7068D48D3E}" destId="{550992AD-C6DB-4439-B86F-8A9523C2D895}" srcOrd="0" destOrd="0" parTransId="{9F22690F-C0CB-41BE-AF62-B20E98753F5A}" sibTransId="{2742F2FD-C794-4E14-BCF4-94002AB51A97}"/>
    <dgm:cxn modelId="{D8177040-034F-4F14-9888-399C8D699885}" type="presOf" srcId="{BD029BFA-D893-4082-A19A-62BED814C612}" destId="{1B08660A-D5C0-4F0F-9529-00602DE05C3F}" srcOrd="0" destOrd="2" presId="urn:microsoft.com/office/officeart/2005/8/layout/process1"/>
    <dgm:cxn modelId="{E7AC7D64-EF83-4E52-BBC8-566D5FC40FB3}" srcId="{91BE9DD6-1FEB-405C-B6FD-550314A99B5A}" destId="{1FB6AED5-5A0C-424C-9FC5-DF69E9AFA523}" srcOrd="1" destOrd="0" parTransId="{ABBA3353-2656-4115-B0DB-0351E1290CD0}" sibTransId="{BA1E05C1-E972-49A7-B56B-E4C6DF061BA9}"/>
    <dgm:cxn modelId="{EDDB9BC8-6EEA-492F-B5F4-54C1645118BF}" type="presOf" srcId="{05056282-9609-4BFB-8BDA-83A929525C4F}" destId="{1B08660A-D5C0-4F0F-9529-00602DE05C3F}" srcOrd="0" destOrd="1" presId="urn:microsoft.com/office/officeart/2005/8/layout/process1"/>
    <dgm:cxn modelId="{5B0787C0-DE9A-434F-8D2D-E6BC85BD336D}" type="presOf" srcId="{71EDA6B7-B1E7-4250-B0C0-B82744D78F1B}" destId="{40C1FFBC-6197-4AB6-B847-6BADFDB9B78E}" srcOrd="0" destOrd="0" presId="urn:microsoft.com/office/officeart/2005/8/layout/process1"/>
    <dgm:cxn modelId="{3685D57E-278C-4C28-8F76-5F86ADC14D60}" type="presOf" srcId="{7B19AB66-D6AF-4FC1-AD74-DBCEA0B9E370}" destId="{1B08660A-D5C0-4F0F-9529-00602DE05C3F}" srcOrd="0" destOrd="6" presId="urn:microsoft.com/office/officeart/2005/8/layout/process1"/>
    <dgm:cxn modelId="{8F4A9CAF-7B32-4FD0-AECB-273E7EC63AF1}" srcId="{05056282-9609-4BFB-8BDA-83A929525C4F}" destId="{BD029BFA-D893-4082-A19A-62BED814C612}" srcOrd="0" destOrd="0" parTransId="{B69A782D-963D-4780-8BC0-BAFCFB0D9892}" sibTransId="{EA07C7E6-68BD-44C6-9D93-780EF0FB5ADA}"/>
    <dgm:cxn modelId="{8FBF7AE6-35E7-4337-A113-F9B9BDFCF162}" srcId="{296390F2-4F6B-4816-8F3A-0940BC459202}" destId="{50893FC9-B334-46EB-92DA-3F991B347E56}" srcOrd="2" destOrd="0" parTransId="{1AA06714-B25E-4C6A-83C4-1C4CA5D48E1E}" sibTransId="{4B7EDFDC-2EA9-452E-958B-CA571D58E7C7}"/>
    <dgm:cxn modelId="{10DD6EA2-314C-4B23-94D1-2A1E16E18875}" type="presOf" srcId="{FBFD9B3C-8027-446D-8649-72F8EEC749F3}" destId="{1B08660A-D5C0-4F0F-9529-00602DE05C3F}" srcOrd="0" destOrd="5" presId="urn:microsoft.com/office/officeart/2005/8/layout/process1"/>
    <dgm:cxn modelId="{E344A1E1-E8E4-4BA5-964A-CE600619B4DB}" type="presOf" srcId="{9EEDF017-714F-4DB9-B143-D2894FA84EBC}" destId="{40C1FFBC-6197-4AB6-B847-6BADFDB9B78E}" srcOrd="0" destOrd="4" presId="urn:microsoft.com/office/officeart/2005/8/layout/process1"/>
    <dgm:cxn modelId="{95831037-ED27-4365-997E-85EFCE26DCED}" type="presOf" srcId="{6ABCDD7E-3106-4DFF-8A2F-B9AF3FFD69FA}" destId="{40C1FFBC-6197-4AB6-B847-6BADFDB9B78E}" srcOrd="0" destOrd="3" presId="urn:microsoft.com/office/officeart/2005/8/layout/process1"/>
    <dgm:cxn modelId="{8E26651B-2C10-4F97-A74C-50C616C0D020}" type="presOf" srcId="{1FB6AED5-5A0C-424C-9FC5-DF69E9AFA523}" destId="{281A8EED-0750-41A8-BE87-20FF4DDBE264}" srcOrd="0" destOrd="2" presId="urn:microsoft.com/office/officeart/2005/8/layout/process1"/>
    <dgm:cxn modelId="{6DD4B8B4-132E-4BB1-BD20-FA79CEED2511}" type="presOf" srcId="{2742F2FD-C794-4E14-BCF4-94002AB51A97}" destId="{654D96C5-CAC1-4EB0-8FD1-7521D6EDFA5A}" srcOrd="0" destOrd="0" presId="urn:microsoft.com/office/officeart/2005/8/layout/process1"/>
    <dgm:cxn modelId="{DFD6C83C-F6F9-4D0C-83C5-3AA8CC6C5BAA}" type="presOf" srcId="{DE1EAB88-9FA4-4400-9422-7CAA4151D1CB}" destId="{FE07A922-CDE5-4230-A7BF-6E903A25EBB1}" srcOrd="1" destOrd="0" presId="urn:microsoft.com/office/officeart/2005/8/layout/process1"/>
    <dgm:cxn modelId="{D5410908-1E2A-4C2B-BB05-A36C4C7CB053}" srcId="{71EDA6B7-B1E7-4250-B0C0-B82744D78F1B}" destId="{6ABCDD7E-3106-4DFF-8A2F-B9AF3FFD69FA}" srcOrd="2" destOrd="0" parTransId="{2393B7C9-3227-434D-ACBE-2597983B554D}" sibTransId="{95DBBE0E-B5D3-4B47-8D97-5FA000B861E1}"/>
    <dgm:cxn modelId="{80489910-20DB-4187-832D-C75C5BFA8B4F}" srcId="{71EDA6B7-B1E7-4250-B0C0-B82744D78F1B}" destId="{9EEDF017-714F-4DB9-B143-D2894FA84EBC}" srcOrd="3" destOrd="0" parTransId="{3892AEE3-2E4F-44C5-8E56-B217C43CB52A}" sibTransId="{E5D74478-7F2B-479C-8077-1200C5759E8D}"/>
    <dgm:cxn modelId="{ABB4F0C5-F868-4C47-A0B9-A8E5F1AECFEC}" type="presOf" srcId="{6A05F2B3-AF40-4162-AFC6-85570EC24C50}" destId="{12285522-497F-4206-BAEA-49E534E61B5D}" srcOrd="1" destOrd="0" presId="urn:microsoft.com/office/officeart/2005/8/layout/process1"/>
    <dgm:cxn modelId="{D60FC806-3F1D-410F-A741-A75C63DB9F53}" srcId="{71EDA6B7-B1E7-4250-B0C0-B82744D78F1B}" destId="{2B708BD4-25CB-49B4-9AD8-63F99D1CE00B}" srcOrd="0" destOrd="0" parTransId="{E7203E72-4459-48A5-8CDB-C64A119BAD42}" sibTransId="{CFF4AFB8-DEF9-414F-95E4-E4C61FD0CAFB}"/>
    <dgm:cxn modelId="{1C2ABC7D-E0DE-4CCA-B3F9-FEAE47BA6A35}" type="presOf" srcId="{8460FDAD-6AB7-4762-8AC7-3182AE474D0C}" destId="{EF54CA66-696A-40E4-9FF5-5067F5A73158}" srcOrd="0" destOrd="5" presId="urn:microsoft.com/office/officeart/2005/8/layout/process1"/>
    <dgm:cxn modelId="{32597A80-77C3-49A2-9754-608E2C5E43C4}" type="presOf" srcId="{6A05F2B3-AF40-4162-AFC6-85570EC24C50}" destId="{FEC9475F-F633-4057-8AB7-70C0809B2893}" srcOrd="0" destOrd="0" presId="urn:microsoft.com/office/officeart/2005/8/layout/process1"/>
    <dgm:cxn modelId="{0A779B0D-1FFE-4AD1-994E-3AC131A0D7DB}" type="presOf" srcId="{50893FC9-B334-46EB-92DA-3F991B347E56}" destId="{EF54CA66-696A-40E4-9FF5-5067F5A73158}" srcOrd="0" destOrd="3" presId="urn:microsoft.com/office/officeart/2005/8/layout/process1"/>
    <dgm:cxn modelId="{3C494837-C142-4719-AD81-03611B14F2B0}" srcId="{984A0529-58F4-4DA7-8965-BE7068D48D3E}" destId="{71EDA6B7-B1E7-4250-B0C0-B82744D78F1B}" srcOrd="1" destOrd="0" parTransId="{684989DF-50FD-475D-8B49-7759EC2B4D16}" sibTransId="{6A05F2B3-AF40-4162-AFC6-85570EC24C50}"/>
    <dgm:cxn modelId="{6BAB8F4C-FE28-4B46-BC72-E8BA96893FF4}" srcId="{984A0529-58F4-4DA7-8965-BE7068D48D3E}" destId="{91BE9DD6-1FEB-405C-B6FD-550314A99B5A}" srcOrd="2" destOrd="0" parTransId="{6E616B14-52B8-481D-B20E-5BD69B098B79}" sibTransId="{DE1EAB88-9FA4-4400-9422-7CAA4151D1CB}"/>
    <dgm:cxn modelId="{2C722B3E-DB3A-4356-9002-65363F61DFC9}" srcId="{296390F2-4F6B-4816-8F3A-0940BC459202}" destId="{E8C47CC1-8303-4CF1-B588-3E1C5EEC110E}" srcOrd="3" destOrd="0" parTransId="{912F97A7-21A2-41A0-B9B8-B722F68EA168}" sibTransId="{DA201ED9-03ED-470E-87FF-7F81E0FC13F7}"/>
    <dgm:cxn modelId="{879E3D4E-468E-4AF2-B6B7-272BAA176AC0}" srcId="{FBFD9B3C-8027-446D-8649-72F8EEC749F3}" destId="{7B19AB66-D6AF-4FC1-AD74-DBCEA0B9E370}" srcOrd="0" destOrd="0" parTransId="{719D98C0-22D4-4D49-9510-5E9102A1270B}" sibTransId="{9CCDA088-8A38-4BF1-ACD8-A06BF66246A7}"/>
    <dgm:cxn modelId="{455F1802-82D9-47A9-B5F7-0663262C6B3F}" type="presOf" srcId="{984A0529-58F4-4DA7-8965-BE7068D48D3E}" destId="{092BF15D-2148-4A85-A1BF-B5CBA986A8E8}" srcOrd="0" destOrd="0" presId="urn:microsoft.com/office/officeart/2005/8/layout/process1"/>
    <dgm:cxn modelId="{7DC69BDA-686F-42F3-AFBB-8AF83F38E497}" type="presParOf" srcId="{092BF15D-2148-4A85-A1BF-B5CBA986A8E8}" destId="{1B08660A-D5C0-4F0F-9529-00602DE05C3F}" srcOrd="0" destOrd="0" presId="urn:microsoft.com/office/officeart/2005/8/layout/process1"/>
    <dgm:cxn modelId="{B11C6A6A-B20E-48E3-A880-505861111A5C}" type="presParOf" srcId="{092BF15D-2148-4A85-A1BF-B5CBA986A8E8}" destId="{654D96C5-CAC1-4EB0-8FD1-7521D6EDFA5A}" srcOrd="1" destOrd="0" presId="urn:microsoft.com/office/officeart/2005/8/layout/process1"/>
    <dgm:cxn modelId="{9EAA01AE-11E7-4330-9E47-121B9F9C5150}" type="presParOf" srcId="{654D96C5-CAC1-4EB0-8FD1-7521D6EDFA5A}" destId="{61CC0DC9-9260-4496-A7CC-2D7036B1F6FE}" srcOrd="0" destOrd="0" presId="urn:microsoft.com/office/officeart/2005/8/layout/process1"/>
    <dgm:cxn modelId="{67182438-957A-4E23-95DC-D4FCF1F8DADF}" type="presParOf" srcId="{092BF15D-2148-4A85-A1BF-B5CBA986A8E8}" destId="{40C1FFBC-6197-4AB6-B847-6BADFDB9B78E}" srcOrd="2" destOrd="0" presId="urn:microsoft.com/office/officeart/2005/8/layout/process1"/>
    <dgm:cxn modelId="{D6F86850-3A68-497A-8074-D40781A19725}" type="presParOf" srcId="{092BF15D-2148-4A85-A1BF-B5CBA986A8E8}" destId="{FEC9475F-F633-4057-8AB7-70C0809B2893}" srcOrd="3" destOrd="0" presId="urn:microsoft.com/office/officeart/2005/8/layout/process1"/>
    <dgm:cxn modelId="{F561025C-A27E-4735-A60B-07184ECCE8B9}" type="presParOf" srcId="{FEC9475F-F633-4057-8AB7-70C0809B2893}" destId="{12285522-497F-4206-BAEA-49E534E61B5D}" srcOrd="0" destOrd="0" presId="urn:microsoft.com/office/officeart/2005/8/layout/process1"/>
    <dgm:cxn modelId="{4DA53440-FE02-4611-8DF3-E179A5AC1FC9}" type="presParOf" srcId="{092BF15D-2148-4A85-A1BF-B5CBA986A8E8}" destId="{281A8EED-0750-41A8-BE87-20FF4DDBE264}" srcOrd="4" destOrd="0" presId="urn:microsoft.com/office/officeart/2005/8/layout/process1"/>
    <dgm:cxn modelId="{26CFC1AB-D0E6-4585-8545-08AD1EE47502}" type="presParOf" srcId="{092BF15D-2148-4A85-A1BF-B5CBA986A8E8}" destId="{1DC0F586-37FC-4DF7-AF85-2F917CF665E8}" srcOrd="5" destOrd="0" presId="urn:microsoft.com/office/officeart/2005/8/layout/process1"/>
    <dgm:cxn modelId="{08174D97-9C02-4B16-B2C1-2AD6E9395B94}" type="presParOf" srcId="{1DC0F586-37FC-4DF7-AF85-2F917CF665E8}" destId="{FE07A922-CDE5-4230-A7BF-6E903A25EBB1}" srcOrd="0" destOrd="0" presId="urn:microsoft.com/office/officeart/2005/8/layout/process1"/>
    <dgm:cxn modelId="{8C746B2F-B2EA-46FF-BF39-FF8DCF8D7C26}" type="presParOf" srcId="{092BF15D-2148-4A85-A1BF-B5CBA986A8E8}" destId="{EF54CA66-696A-40E4-9FF5-5067F5A73158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8660A-D5C0-4F0F-9529-00602DE05C3F}">
      <dsp:nvSpPr>
        <dsp:cNvPr id="0" name=""/>
        <dsp:cNvSpPr/>
      </dsp:nvSpPr>
      <dsp:spPr>
        <a:xfrm>
          <a:off x="4420" y="650030"/>
          <a:ext cx="1932607" cy="2844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Explication du Project</a:t>
          </a:r>
          <a:endParaRPr lang="en-GB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/>
            <a:t>Marketing </a:t>
          </a:r>
          <a:endParaRPr lang="en-GB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Réalisation du point de vente</a:t>
          </a:r>
          <a:endParaRPr lang="en-GB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/>
            <a:t>Membre Air France Agency</a:t>
          </a:r>
          <a:endParaRPr lang="en-GB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Proposition Commerciale</a:t>
          </a:r>
          <a:endParaRPr lang="en-GB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Offres</a:t>
          </a:r>
          <a:endParaRPr lang="en-GB" sz="1300" kern="1200" dirty="0"/>
        </a:p>
        <a:p>
          <a:pPr marL="342900" lvl="3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/>
            <a:t>Promotions</a:t>
          </a:r>
          <a:endParaRPr lang="en-GB" sz="1300" kern="1200"/>
        </a:p>
        <a:p>
          <a:pPr marL="342900" lvl="3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/>
            <a:t>Portefeuille</a:t>
          </a:r>
          <a:endParaRPr lang="en-GB" sz="1300" kern="1200"/>
        </a:p>
      </dsp:txBody>
      <dsp:txXfrm>
        <a:off x="61024" y="706634"/>
        <a:ext cx="1819399" cy="2731348"/>
      </dsp:txXfrm>
    </dsp:sp>
    <dsp:sp modelId="{654D96C5-CAC1-4EB0-8FD1-7521D6EDFA5A}">
      <dsp:nvSpPr>
        <dsp:cNvPr id="0" name=""/>
        <dsp:cNvSpPr/>
      </dsp:nvSpPr>
      <dsp:spPr>
        <a:xfrm>
          <a:off x="2130288" y="1832665"/>
          <a:ext cx="409712" cy="479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2130288" y="1928522"/>
        <a:ext cx="286798" cy="287572"/>
      </dsp:txXfrm>
    </dsp:sp>
    <dsp:sp modelId="{40C1FFBC-6197-4AB6-B847-6BADFDB9B78E}">
      <dsp:nvSpPr>
        <dsp:cNvPr id="0" name=""/>
        <dsp:cNvSpPr/>
      </dsp:nvSpPr>
      <dsp:spPr>
        <a:xfrm>
          <a:off x="2710070" y="650030"/>
          <a:ext cx="1932607" cy="2844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 Site de l’agence (CMS)</a:t>
          </a:r>
          <a:endParaRPr lang="en-GB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/>
            <a:t>CMS ?</a:t>
          </a:r>
          <a:endParaRPr lang="en-GB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/>
            <a:t>WordPress.org vs WordPress.com</a:t>
          </a:r>
          <a:endParaRPr lang="en-GB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/>
            <a:t>Réalisation d’un hébergement </a:t>
          </a:r>
          <a:endParaRPr lang="en-GB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/>
            <a:t>Comprendre WordPress</a:t>
          </a:r>
          <a:endParaRPr lang="en-GB" sz="1300" kern="1200"/>
        </a:p>
      </dsp:txBody>
      <dsp:txXfrm>
        <a:off x="2766674" y="706634"/>
        <a:ext cx="1819399" cy="2731348"/>
      </dsp:txXfrm>
    </dsp:sp>
    <dsp:sp modelId="{FEC9475F-F633-4057-8AB7-70C0809B2893}">
      <dsp:nvSpPr>
        <dsp:cNvPr id="0" name=""/>
        <dsp:cNvSpPr/>
      </dsp:nvSpPr>
      <dsp:spPr>
        <a:xfrm>
          <a:off x="4835939" y="1832665"/>
          <a:ext cx="409712" cy="479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4835939" y="1928522"/>
        <a:ext cx="286798" cy="287572"/>
      </dsp:txXfrm>
    </dsp:sp>
    <dsp:sp modelId="{281A8EED-0750-41A8-BE87-20FF4DDBE264}">
      <dsp:nvSpPr>
        <dsp:cNvPr id="0" name=""/>
        <dsp:cNvSpPr/>
      </dsp:nvSpPr>
      <dsp:spPr>
        <a:xfrm>
          <a:off x="5415721" y="650030"/>
          <a:ext cx="1932607" cy="2844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Brochure / Vidéo</a:t>
          </a:r>
          <a:endParaRPr lang="en-GB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But ?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Ouverture de l’Agence</a:t>
          </a:r>
          <a:endParaRPr lang="en-GB" sz="1300" kern="1200" dirty="0"/>
        </a:p>
      </dsp:txBody>
      <dsp:txXfrm>
        <a:off x="5472325" y="706634"/>
        <a:ext cx="1819399" cy="2731348"/>
      </dsp:txXfrm>
    </dsp:sp>
    <dsp:sp modelId="{1DC0F586-37FC-4DF7-AF85-2F917CF665E8}">
      <dsp:nvSpPr>
        <dsp:cNvPr id="0" name=""/>
        <dsp:cNvSpPr/>
      </dsp:nvSpPr>
      <dsp:spPr>
        <a:xfrm>
          <a:off x="7541589" y="1832665"/>
          <a:ext cx="409712" cy="479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7541589" y="1928522"/>
        <a:ext cx="286798" cy="287572"/>
      </dsp:txXfrm>
    </dsp:sp>
    <dsp:sp modelId="{EF54CA66-696A-40E4-9FF5-5067F5A73158}">
      <dsp:nvSpPr>
        <dsp:cNvPr id="0" name=""/>
        <dsp:cNvSpPr/>
      </dsp:nvSpPr>
      <dsp:spPr>
        <a:xfrm>
          <a:off x="8121372" y="650030"/>
          <a:ext cx="1932607" cy="2844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Documentation Technique</a:t>
          </a:r>
          <a:endParaRPr lang="en-GB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/>
            <a:t>Client </a:t>
          </a:r>
          <a:endParaRPr lang="en-GB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/>
            <a:t>Administrateur </a:t>
          </a:r>
          <a:endParaRPr lang="en-GB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/>
            <a:t>Incident </a:t>
          </a:r>
          <a:endParaRPr lang="en-GB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Canvas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/>
            <a:t>Pixabay </a:t>
          </a:r>
          <a:endParaRPr lang="en-GB" sz="1300" kern="1200"/>
        </a:p>
      </dsp:txBody>
      <dsp:txXfrm>
        <a:off x="8177976" y="706634"/>
        <a:ext cx="1819399" cy="2731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BF2EF-9C0A-4481-9DA0-5372BDD398B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9F893-FD9D-4BEB-A740-657FD27A59FE}" type="slidenum">
              <a:rPr lang="en-GB" smtClean="0"/>
              <a:t>‹N°›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036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BF2EF-9C0A-4481-9DA0-5372BDD398B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9F893-FD9D-4BEB-A740-657FD27A59F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621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BF2EF-9C0A-4481-9DA0-5372BDD398B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9F893-FD9D-4BEB-A740-657FD27A59F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076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BF2EF-9C0A-4481-9DA0-5372BDD398B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9F893-FD9D-4BEB-A740-657FD27A59F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955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BF2EF-9C0A-4481-9DA0-5372BDD398B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9F893-FD9D-4BEB-A740-657FD27A59FE}" type="slidenum">
              <a:rPr lang="en-GB" smtClean="0"/>
              <a:t>‹N°›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970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BF2EF-9C0A-4481-9DA0-5372BDD398B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9F893-FD9D-4BEB-A740-657FD27A59F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3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BF2EF-9C0A-4481-9DA0-5372BDD398B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9F893-FD9D-4BEB-A740-657FD27A59F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512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BF2EF-9C0A-4481-9DA0-5372BDD398B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9F893-FD9D-4BEB-A740-657FD27A59F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39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BF2EF-9C0A-4481-9DA0-5372BDD398B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9F893-FD9D-4BEB-A740-657FD27A59F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99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9ABF2EF-9C0A-4481-9DA0-5372BDD398B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59F893-FD9D-4BEB-A740-657FD27A59F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70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BF2EF-9C0A-4481-9DA0-5372BDD398B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9F893-FD9D-4BEB-A740-657FD27A59F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932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9ABF2EF-9C0A-4481-9DA0-5372BDD398B1}" type="datetimeFigureOut">
              <a:rPr lang="en-GB" smtClean="0"/>
              <a:t>10/04/2017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859F893-FD9D-4BEB-A740-657FD27A59FE}" type="slidenum">
              <a:rPr lang="en-GB" smtClean="0"/>
              <a:t>‹N°›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741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Documentation%20adminstrateur%20site%20Agence%20Air%20France.doc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35.165.29.110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508534" y="2210065"/>
            <a:ext cx="2858494" cy="964096"/>
          </a:xfrm>
        </p:spPr>
        <p:txBody>
          <a:bodyPr>
            <a:normAutofit fontScale="90000"/>
          </a:bodyPr>
          <a:lstStyle/>
          <a:p>
            <a:r>
              <a:rPr lang="fr-FR" dirty="0"/>
              <a:t>Agency</a:t>
            </a:r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816966" cy="1143000"/>
          </a:xfrm>
        </p:spPr>
        <p:txBody>
          <a:bodyPr>
            <a:normAutofit/>
          </a:bodyPr>
          <a:lstStyle/>
          <a:p>
            <a:r>
              <a:rPr lang="fr-FR" dirty="0"/>
              <a:t>Antoine cordier		  Adrien Cohen	         Antoine poisson </a:t>
            </a:r>
          </a:p>
          <a:p>
            <a:r>
              <a:rPr lang="fr-FR" dirty="0"/>
              <a:t>	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71" y="1735513"/>
            <a:ext cx="5423452" cy="4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61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Amazon Web Service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533570"/>
          </a:xfrm>
        </p:spPr>
        <p:txBody>
          <a:bodyPr/>
          <a:lstStyle/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Hébergement d’une instance WordPress</a:t>
            </a:r>
          </a:p>
          <a:p>
            <a:r>
              <a:rPr lang="fr-FR" dirty="0">
                <a:sym typeface="Wingdings" panose="05000000000000000000" pitchFamily="2" charset="2"/>
              </a:rPr>
              <a:t> Configuration protocole de sécurité </a:t>
            </a:r>
          </a:p>
          <a:p>
            <a:r>
              <a:rPr lang="fr-FR" dirty="0">
                <a:sym typeface="Wingdings" panose="05000000000000000000" pitchFamily="2" charset="2"/>
              </a:rPr>
              <a:t> Console de l’instance 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5" name="ZoneTexte 4"/>
          <p:cNvSpPr txBox="1"/>
          <p:nvPr/>
        </p:nvSpPr>
        <p:spPr>
          <a:xfrm>
            <a:off x="2107095" y="3717235"/>
            <a:ext cx="325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2" action="ppaction://hlinkfile"/>
              </a:rPr>
              <a:t>Documentation Administrateur</a:t>
            </a:r>
            <a:endParaRPr lang="en-GB" dirty="0"/>
          </a:p>
        </p:txBody>
      </p:sp>
      <p:pic>
        <p:nvPicPr>
          <p:cNvPr id="5122" name="Picture 2" descr="Résultat de recherche d'images pour &quot;EC2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478" y="1474304"/>
            <a:ext cx="47910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604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WordPress.org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ym typeface="Wingdings" panose="05000000000000000000" pitchFamily="2" charset="2"/>
              </a:rPr>
              <a:t> Deux interface de Contrôle </a:t>
            </a:r>
          </a:p>
          <a:p>
            <a:r>
              <a:rPr lang="fr-FR" dirty="0">
                <a:sym typeface="Wingdings" panose="05000000000000000000" pitchFamily="2" charset="2"/>
              </a:rPr>
              <a:t> Ajout de plugin pour augmenter les capacités du site.</a:t>
            </a:r>
          </a:p>
          <a:p>
            <a:r>
              <a:rPr lang="fr-FR" dirty="0">
                <a:sym typeface="Wingdings" panose="05000000000000000000" pitchFamily="2" charset="2"/>
              </a:rPr>
              <a:t> Les thèmes</a:t>
            </a:r>
          </a:p>
          <a:p>
            <a:r>
              <a:rPr lang="fr-FR" dirty="0">
                <a:sym typeface="Wingdings" panose="05000000000000000000" pitchFamily="2" charset="2"/>
              </a:rPr>
              <a:t> le site de l’agence </a:t>
            </a:r>
          </a:p>
          <a:p>
            <a:endParaRPr lang="en-GB" dirty="0"/>
          </a:p>
        </p:txBody>
      </p:sp>
      <p:pic>
        <p:nvPicPr>
          <p:cNvPr id="4" name="Image 3" descr="Résultat de recherche d'images pour &quot;wordpress.org&quot;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722" y="397565"/>
            <a:ext cx="1385515" cy="1228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92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ym typeface="Wingdings" panose="05000000000000000000" pitchFamily="2" charset="2"/>
              </a:rPr>
              <a:t>Deux interface de Contrôle </a:t>
            </a:r>
            <a:endParaRPr lang="en-GB" dirty="0"/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748" y="1846263"/>
            <a:ext cx="11539330" cy="438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84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ym typeface="Wingdings" panose="05000000000000000000" pitchFamily="2" charset="2"/>
              </a:rPr>
              <a:t>Deux interface de Contrôle </a:t>
            </a:r>
            <a:endParaRPr lang="en-GB" dirty="0"/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393" y="1826385"/>
            <a:ext cx="11728173" cy="44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52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plugins </a:t>
            </a:r>
            <a:endParaRPr lang="en-GB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506" y="1846263"/>
            <a:ext cx="776331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27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Nos plugin</a:t>
            </a:r>
            <a:endParaRPr lang="en-GB" dirty="0"/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971" y="1846263"/>
            <a:ext cx="873238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99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Akismet</a:t>
            </a:r>
            <a:r>
              <a:rPr lang="fr-FR" dirty="0"/>
              <a:t> anti-spam</a:t>
            </a:r>
            <a:endParaRPr lang="en-GB" dirty="0"/>
          </a:p>
        </p:txBody>
      </p:sp>
      <p:pic>
        <p:nvPicPr>
          <p:cNvPr id="6146" name="Picture 2" descr="Résultat de recherche d'images pour &quot;Akismet anti-spam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876" y="2236303"/>
            <a:ext cx="3395207" cy="339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428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Event </a:t>
            </a:r>
            <a:r>
              <a:rPr lang="fr-FR" dirty="0" err="1"/>
              <a:t>Calendar</a:t>
            </a:r>
            <a:endParaRPr lang="en-GB" dirty="0"/>
          </a:p>
        </p:txBody>
      </p:sp>
      <p:pic>
        <p:nvPicPr>
          <p:cNvPr id="8194" name="Picture 2" descr="Résultat de recherche d'images pour &quot;The Event Calenda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997" y="2325258"/>
            <a:ext cx="6264965" cy="328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91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Jetpack</a:t>
            </a:r>
            <a:r>
              <a:rPr lang="fr-FR" dirty="0"/>
              <a:t> par wordpres.com</a:t>
            </a:r>
            <a:endParaRPr lang="en-GB" dirty="0"/>
          </a:p>
        </p:txBody>
      </p:sp>
      <p:pic>
        <p:nvPicPr>
          <p:cNvPr id="9218" name="Picture 2" descr="Résultat de recherche d'images pour &quot;Jetpack par wordpres.com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830" y="2854601"/>
            <a:ext cx="7353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193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Wp-Members</a:t>
            </a:r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177" y="2475464"/>
            <a:ext cx="2486605" cy="259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43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  <a:endParaRPr lang="en-GB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66160"/>
              </p:ext>
            </p:extLst>
          </p:nvPr>
        </p:nvGraphicFramePr>
        <p:xfrm>
          <a:off x="968071" y="1610139"/>
          <a:ext cx="10058400" cy="4144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5125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Wp</a:t>
            </a:r>
            <a:r>
              <a:rPr lang="fr-FR" dirty="0"/>
              <a:t>-mail-SMTP</a:t>
            </a:r>
            <a:endParaRPr lang="en-GB" dirty="0"/>
          </a:p>
        </p:txBody>
      </p:sp>
      <p:pic>
        <p:nvPicPr>
          <p:cNvPr id="10242" name="Picture 2" descr="Résultat de recherche d'images pour &quot;Wp-mail-SMTP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692" y="2751152"/>
            <a:ext cx="5185576" cy="259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29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Wp-optimize</a:t>
            </a:r>
            <a:endParaRPr lang="en-GB" dirty="0"/>
          </a:p>
        </p:txBody>
      </p:sp>
      <p:pic>
        <p:nvPicPr>
          <p:cNvPr id="11266" name="Picture 2" descr="Résultat de recherche d'images pour &quot;Wp-optimiz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830" y="2566367"/>
            <a:ext cx="7353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2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site de l’agence </a:t>
            </a:r>
            <a:endParaRPr lang="en-GB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045" y="3191235"/>
            <a:ext cx="5425910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58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Brochure</a:t>
            </a:r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107" y="1737360"/>
            <a:ext cx="5762746" cy="44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06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Vidéo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586081"/>
            <a:ext cx="10173694" cy="513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96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 du Project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u="sng" dirty="0"/>
              <a:t>Définition du marketing : </a:t>
            </a:r>
          </a:p>
          <a:p>
            <a:r>
              <a:rPr lang="fr-FR" dirty="0"/>
              <a:t>Ensemble des actions qui ont pour objet de connaître, de prévoir et, éventuellement, de stimuler les besoins des consommateurs à l'égard des biens et des services et d'adapter la production et la commercialisation aux besoins ainsi précisés.</a:t>
            </a:r>
          </a:p>
          <a:p>
            <a:endParaRPr lang="fr-FR" dirty="0"/>
          </a:p>
          <a:p>
            <a:r>
              <a:rPr lang="fr-FR" dirty="0"/>
              <a:t>Un point de vente est basé sur la réponse d’un besoin d’un individu. </a:t>
            </a:r>
          </a:p>
          <a:p>
            <a:r>
              <a:rPr lang="fr-FR" dirty="0"/>
              <a:t>Notre point de vente est basée principalement sur le secteur du loisir.</a:t>
            </a:r>
          </a:p>
          <a:p>
            <a:r>
              <a:rPr lang="fr-FR" dirty="0"/>
              <a:t>Des conseiller s’occupe de réaliser les activités pendant un séjour à                                     l’étranger. Il s’agit donc de sur mesure.</a:t>
            </a:r>
          </a:p>
          <a:p>
            <a:endParaRPr lang="en-GB" dirty="0"/>
          </a:p>
        </p:txBody>
      </p:sp>
      <p:pic>
        <p:nvPicPr>
          <p:cNvPr id="1030" name="Picture 6" descr="Résultat de recherche d'images pour &quot;market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2955235"/>
            <a:ext cx="3714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808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Réalisation de L’agence  </a:t>
            </a:r>
            <a:endParaRPr lang="en-GB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493" y="1838738"/>
            <a:ext cx="5555974" cy="4398883"/>
          </a:xfrm>
        </p:spPr>
      </p:pic>
    </p:spTree>
    <p:extLst>
      <p:ext uri="{BB962C8B-B14F-4D97-AF65-F5344CB8AC3E}">
        <p14:creationId xmlns:p14="http://schemas.microsoft.com/office/powerpoint/2010/main" val="256970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Vue 3D</a:t>
            </a:r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89" y="1810190"/>
            <a:ext cx="6828182" cy="43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4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Membre Air France Agency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/>
              <a:t>Avoir des membres de l’Agence</a:t>
            </a:r>
          </a:p>
          <a:p>
            <a:pPr lvl="1"/>
            <a:r>
              <a:rPr lang="fr-FR" sz="2400" dirty="0"/>
              <a:t>Pour l’agence</a:t>
            </a:r>
          </a:p>
          <a:p>
            <a:pPr lvl="2"/>
            <a:r>
              <a:rPr lang="fr-FR" sz="1800" dirty="0"/>
              <a:t>Réaliser une base de donné détaillé sur chaque client afin d’adapter les offres promotionnelles</a:t>
            </a:r>
          </a:p>
          <a:p>
            <a:pPr lvl="2"/>
            <a:r>
              <a:rPr lang="fr-FR" sz="1800" dirty="0"/>
              <a:t>Processus de fidélisation.</a:t>
            </a:r>
            <a:endParaRPr lang="en-GB" sz="1800" dirty="0"/>
          </a:p>
          <a:p>
            <a:pPr lvl="1"/>
            <a:r>
              <a:rPr lang="fr-FR" sz="2400" dirty="0"/>
              <a:t>Pour le membre</a:t>
            </a:r>
          </a:p>
          <a:p>
            <a:pPr lvl="2"/>
            <a:r>
              <a:rPr lang="fr-FR" sz="1800" dirty="0"/>
              <a:t>Avoir un suivie précis proposition d’offres larges en fonction de ce que l’on aime faire </a:t>
            </a:r>
          </a:p>
          <a:p>
            <a:pPr lvl="2"/>
            <a:r>
              <a:rPr lang="fr-FR" sz="1800" dirty="0"/>
              <a:t>Partager ses ressentie avec d’autres membres sur les voyages.</a:t>
            </a:r>
          </a:p>
          <a:p>
            <a:pPr lvl="2"/>
            <a:r>
              <a:rPr lang="fr-FR" sz="1800" dirty="0" err="1"/>
              <a:t>Meet</a:t>
            </a:r>
            <a:r>
              <a:rPr lang="fr-FR" sz="1800" dirty="0"/>
              <a:t>-up ou club entre membre et Air France</a:t>
            </a:r>
            <a:endParaRPr lang="en-GB" sz="1800" dirty="0"/>
          </a:p>
          <a:p>
            <a:pPr lvl="2"/>
            <a:endParaRPr lang="fr-FR" dirty="0"/>
          </a:p>
          <a:p>
            <a:pPr lvl="2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42" y="4257252"/>
            <a:ext cx="3541645" cy="185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25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Proposition Commerciale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>
                <a:sym typeface="Wingdings" panose="05000000000000000000" pitchFamily="2" charset="2"/>
              </a:rPr>
              <a:t>Offres sur mesure</a:t>
            </a:r>
          </a:p>
          <a:p>
            <a:pPr lvl="2"/>
            <a:r>
              <a:rPr lang="fr-FR" sz="1800" dirty="0">
                <a:sym typeface="Wingdings" panose="05000000000000000000" pitchFamily="2" charset="2"/>
              </a:rPr>
              <a:t>Il s’agit de l’offre qui demande le plus de travail car il faut ce baser sur les critère du clients et répondre a ces besoins.  </a:t>
            </a:r>
          </a:p>
          <a:p>
            <a:r>
              <a:rPr lang="fr-FR" sz="2800" dirty="0">
                <a:sym typeface="Wingdings" panose="05000000000000000000" pitchFamily="2" charset="2"/>
              </a:rPr>
              <a:t>Offres classique </a:t>
            </a:r>
          </a:p>
          <a:p>
            <a:pPr lvl="2"/>
            <a:r>
              <a:rPr lang="fr-FR" sz="1800" dirty="0">
                <a:sym typeface="Wingdings" panose="05000000000000000000" pitchFamily="2" charset="2"/>
              </a:rPr>
              <a:t>Offres standards proposé pendant les 4 saison prix basique.</a:t>
            </a:r>
          </a:p>
          <a:p>
            <a:r>
              <a:rPr lang="fr-FR" sz="2800" dirty="0">
                <a:sym typeface="Wingdings" panose="05000000000000000000" pitchFamily="2" charset="2"/>
              </a:rPr>
              <a:t>Offres Promotionnels </a:t>
            </a:r>
          </a:p>
          <a:p>
            <a:pPr lvl="2"/>
            <a:r>
              <a:rPr lang="fr-FR" sz="1800" dirty="0">
                <a:sym typeface="Wingdings" panose="05000000000000000000" pitchFamily="2" charset="2"/>
              </a:rPr>
              <a:t>Stratégie d’appel des consommateurs baisse des prix activités inédites </a:t>
            </a:r>
          </a:p>
          <a:p>
            <a:r>
              <a:rPr lang="fr-FR" sz="2800" dirty="0">
                <a:sym typeface="Wingdings" panose="05000000000000000000" pitchFamily="2" charset="2"/>
              </a:rPr>
              <a:t>Prix réduit sur tout les billets d’avion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80045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CMS ?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u="sng" dirty="0"/>
              <a:t>Définition</a:t>
            </a:r>
            <a:r>
              <a:rPr lang="fr-FR" dirty="0"/>
              <a:t> : CMS est l’acronyme de content management system, soit, en français, « système de gestion de contenu ». Il s’agit d’un programme informatique utilisant une base de données et permettant de gérer de A et Z l’apparence et le contenu d’un site web.</a:t>
            </a:r>
            <a:endParaRPr lang="en-GB" dirty="0"/>
          </a:p>
        </p:txBody>
      </p:sp>
      <p:pic>
        <p:nvPicPr>
          <p:cNvPr id="3078" name="Picture 6" descr="Résultat de recherche d'images pour &quot;définition CM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848" y="3128960"/>
            <a:ext cx="28575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ésultat de recherche d'images pour &quot;définition CM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480" y="2809875"/>
            <a:ext cx="38100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Résultat de recherche d'images pour &quot;wordpress.org&quot;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27" y="3178017"/>
            <a:ext cx="3124200" cy="2787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3827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150915"/>
              </p:ext>
            </p:extLst>
          </p:nvPr>
        </p:nvGraphicFramePr>
        <p:xfrm>
          <a:off x="1013791" y="336121"/>
          <a:ext cx="10147852" cy="567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0969">
                  <a:extLst>
                    <a:ext uri="{9D8B030D-6E8A-4147-A177-3AD203B41FA5}">
                      <a16:colId xmlns:a16="http://schemas.microsoft.com/office/drawing/2014/main" val="1633298862"/>
                    </a:ext>
                  </a:extLst>
                </a:gridCol>
                <a:gridCol w="2196403">
                  <a:extLst>
                    <a:ext uri="{9D8B030D-6E8A-4147-A177-3AD203B41FA5}">
                      <a16:colId xmlns:a16="http://schemas.microsoft.com/office/drawing/2014/main" val="2008504329"/>
                    </a:ext>
                  </a:extLst>
                </a:gridCol>
                <a:gridCol w="2360480">
                  <a:extLst>
                    <a:ext uri="{9D8B030D-6E8A-4147-A177-3AD203B41FA5}">
                      <a16:colId xmlns:a16="http://schemas.microsoft.com/office/drawing/2014/main" val="4095168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WordPress.org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WordPress.com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53144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fr-FR" dirty="0"/>
                        <a:t>Je veux un stockage en ligne et une</a:t>
                      </a:r>
                      <a:r>
                        <a:rPr lang="fr-FR" baseline="0" dirty="0"/>
                        <a:t> boutique e-Commerce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76358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fr-FR" dirty="0"/>
                        <a:t>Je n’ai pas envie de configurer</a:t>
                      </a:r>
                      <a:r>
                        <a:rPr lang="fr-FR" baseline="0" dirty="0"/>
                        <a:t> ou de faire de la maintenance de mon site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25461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fr-FR" dirty="0"/>
                        <a:t>Je veux</a:t>
                      </a:r>
                      <a:r>
                        <a:rPr lang="fr-FR" baseline="0" dirty="0"/>
                        <a:t> mettre en ligne mes thèmes et plugins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18999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fr-FR" dirty="0"/>
                        <a:t>Je veux</a:t>
                      </a:r>
                      <a:r>
                        <a:rPr lang="fr-FR" baseline="0" dirty="0"/>
                        <a:t> plus d’espace pour les vidéos, et/ou Photos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5378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fr-FR" dirty="0"/>
                        <a:t>Je suis un nouveau bloggeur et veux essayer WordPress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01056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fr-FR" dirty="0"/>
                        <a:t>Je n’ai pas besoin ou envie d’un nom de domaine personnalisé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58915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fr-FR" dirty="0"/>
                        <a:t>J’ai besoin d’un petit site que je pourrai faire</a:t>
                      </a:r>
                      <a:r>
                        <a:rPr lang="fr-FR" baseline="0" dirty="0"/>
                        <a:t> évoluer plus tard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812479"/>
                  </a:ext>
                </a:extLst>
              </a:tr>
            </a:tbl>
          </a:graphicData>
        </a:graphic>
      </p:graphicFrame>
      <p:pic>
        <p:nvPicPr>
          <p:cNvPr id="4100" name="Picture 4" descr="Résultat de recherche d'images pour &quot;image cocher oui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260" y="892106"/>
            <a:ext cx="768420" cy="5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813" y="1741840"/>
            <a:ext cx="768163" cy="5913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783" y="2563797"/>
            <a:ext cx="768163" cy="59136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784" y="3155160"/>
            <a:ext cx="768163" cy="59136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843" y="3876160"/>
            <a:ext cx="768163" cy="59136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843" y="4743457"/>
            <a:ext cx="768163" cy="59136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517" y="5419118"/>
            <a:ext cx="768163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32987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Ble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TM02900769[[fn=Rétrospective]]</Template>
  <TotalTime>198</TotalTime>
  <Words>500</Words>
  <Application>Microsoft Office PowerPoint</Application>
  <PresentationFormat>Grand écran</PresentationFormat>
  <Paragraphs>86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Calibri</vt:lpstr>
      <vt:lpstr>Calibri Light</vt:lpstr>
      <vt:lpstr>Wingdings</vt:lpstr>
      <vt:lpstr>Rétrospective</vt:lpstr>
      <vt:lpstr>Agency</vt:lpstr>
      <vt:lpstr>Sommaire </vt:lpstr>
      <vt:lpstr>Explication du Project</vt:lpstr>
      <vt:lpstr>Réalisation de L’agence  </vt:lpstr>
      <vt:lpstr>Vue 3D</vt:lpstr>
      <vt:lpstr>Membre Air France Agency</vt:lpstr>
      <vt:lpstr>Proposition Commerciale</vt:lpstr>
      <vt:lpstr>Un CMS ?</vt:lpstr>
      <vt:lpstr>Présentation PowerPoint</vt:lpstr>
      <vt:lpstr>Amazon Web Service</vt:lpstr>
      <vt:lpstr>WordPress.org</vt:lpstr>
      <vt:lpstr>Deux interface de Contrôle </vt:lpstr>
      <vt:lpstr>Deux interface de Contrôle </vt:lpstr>
      <vt:lpstr>Les plugins </vt:lpstr>
      <vt:lpstr>Nos plugin</vt:lpstr>
      <vt:lpstr>Akismet anti-spam</vt:lpstr>
      <vt:lpstr>The Event Calendar</vt:lpstr>
      <vt:lpstr>Jetpack par wordpres.com</vt:lpstr>
      <vt:lpstr>Wp-Members</vt:lpstr>
      <vt:lpstr>Wp-mail-SMTP</vt:lpstr>
      <vt:lpstr>Wp-optimize</vt:lpstr>
      <vt:lpstr>Le site de l’agence </vt:lpstr>
      <vt:lpstr>Brochure</vt:lpstr>
      <vt:lpstr>Vidéo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Agency</dc:title>
  <dc:creator>Antoine CORDIER</dc:creator>
  <cp:lastModifiedBy>Antoine CORDIER</cp:lastModifiedBy>
  <cp:revision>19</cp:revision>
  <dcterms:created xsi:type="dcterms:W3CDTF">2017-04-02T15:36:32Z</dcterms:created>
  <dcterms:modified xsi:type="dcterms:W3CDTF">2017-04-10T06:54:01Z</dcterms:modified>
</cp:coreProperties>
</file>